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191433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9-14 м/с. Температура воздуха ночью 10-12, днем 25-27 тепла.</a:t>
            </a:r>
            <a:endParaRPr lang="en-US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just">
              <a:spcAft>
                <a:spcPts val="0"/>
              </a:spcAft>
            </a:pPr>
            <a:endParaRPr lang="en-US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06 мая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мая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en-US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en-US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134662"/>
              </p:ext>
            </p:extLst>
          </p:nvPr>
        </p:nvGraphicFramePr>
        <p:xfrm>
          <a:off x="5149471" y="3876544"/>
          <a:ext cx="4415373" cy="24154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57384</TotalTime>
  <Words>639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8051</cp:revision>
  <cp:lastPrinted>2025-08-12T06:13:34Z</cp:lastPrinted>
  <dcterms:created xsi:type="dcterms:W3CDTF">2018-03-27T06:03:00Z</dcterms:created>
  <dcterms:modified xsi:type="dcterms:W3CDTF">2026-05-04T06:03:16Z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